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mensuelle par Pays</a:t>
            </a:r>
          </a:p>
          <a:p>
            <a:r>
              <a:t>                Pays-Bas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(FR),Provence (FR),Vosges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(FR),Vaucluse (FR),Morvan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(FR),Morbihan (US),Vaucluse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(FR),Fréjus (FR),Antibes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Arcachon (FR),Biscarrosse (FR),La Baule Escoublac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Arcachon (FR),Biscarrosse (FR),La Baule Escoublac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(FR),Alpe d Huez (FR),Val Thorens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Vars (FR),Les Deux Alpes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Vars (FR),Méribel (FR),Val Thorens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(RE),Saint Martin (ile d Amérique du nord) (MF),Tahiti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Barthélémy (BL),Nouvelle Caledonie (NC),Tahiti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(NC),St Barthélémy (BL),Tahiti (PF)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(FR),Lille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(FR),Dijon (FR),Lille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(FR),Dijon (FR),Lille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Pays-Bas Alpe d Hue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mensuelle Pays-Bas Chamoni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Pays-Bas Val Thoren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mensuelle Pays-Bas Les Deux Alp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Pays-Bas Tign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mensuelle Pays-Bas Les Ménuir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637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Pays-Bas Saint Martin (ile d Amérique du nord) (M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4085"/>
          </a:xfrm>
          <a:prstGeom prst="rect">
            <a:avLst/>
          </a:prstGeom>
        </p:spPr>
      </p:pic>
      <p:pic>
        <p:nvPicPr>
          <p:cNvPr id="6" name="Picture 5" descr="Evolution mensuelle Pays-Bas Réunion (RE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mensuelle Pays-Bas Tahiti (P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Pays-Bas Nouvelle Caledonie (N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Pays-Bas Martinique (LC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Pays-Bas Guadeloupe (GP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417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Pays-Bas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mensuelle Pays-Bas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mensuelle Pays-Bas Lill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Pays-Bas Bordeaux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Pays-Bas Strasbourg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Pays-Bas Ly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726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872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Pays-Bas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Pays-Bas Vosg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mensuelle Pays-Bas Ger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Pays-Bas Drom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mensuelle Pays-Bas Val de Loir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mensuelle Pays-Bas Chantilly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296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mensuelle Pays-Bas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mensuelle Pays-Bas Fréju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3586"/>
          </a:xfrm>
          <a:prstGeom prst="rect">
            <a:avLst/>
          </a:prstGeom>
        </p:spPr>
      </p:pic>
      <p:pic>
        <p:nvPicPr>
          <p:cNvPr id="7" name="Picture 6" descr="Evolution mensuelle Pays-Bas Antib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mensuelle Pays-Bas Le Cap d Agd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mensuelle Pays-Bas Cann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mensuelle Pays-Bas Biarritz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mensu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mensuell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421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